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16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8.png" ContentType="image/png"/>
  <Override PartName="/ppt/media/image12.png" ContentType="image/png"/>
  <Override PartName="/ppt/media/image3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86280"/>
            <a:ext cx="90712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EEF082-EAE3-4F36-92A1-6878F377E4A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86280"/>
            <a:ext cx="90712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6DA7FAC-F1DC-4C7C-BB96-594F9832E05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561600"/>
            <a:ext cx="907128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432000" indent="-216000">
              <a:spcBef>
                <a:spcPts val="113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  <a:p>
            <a:pPr lvl="2" marL="648000" indent="-216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  <a:p>
            <a:pPr lvl="3" marL="864000" indent="-216000">
              <a:spcBef>
                <a:spcPts val="56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  <a:p>
            <a:pPr lvl="4" marL="108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  <a:p>
            <a:pPr lvl="5" marL="1296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  <a:p>
            <a:pPr lvl="6" marL="151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2D3C2FD-C865-463D-88C2-8A1EA6D0379E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561600"/>
            <a:ext cx="907128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5E49DC3-BDD8-4C92-B690-290E57CC7CFE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432000" indent="-216000">
              <a:spcBef>
                <a:spcPts val="113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Second Outline Level</a:t>
            </a:r>
            <a:endParaRPr b="0" lang="en-US" sz="2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  <a:p>
            <a:pPr lvl="2" marL="648000" indent="-216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Third Outline Level</a:t>
            </a:r>
            <a:endParaRPr b="0" lang="en-US" sz="2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  <a:p>
            <a:pPr lvl="3" marL="864000" indent="-216000">
              <a:spcBef>
                <a:spcPts val="56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Fourth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  <a:p>
            <a:pPr lvl="4" marL="108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  <a:p>
            <a:pPr lvl="5" marL="1296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  <a:p>
            <a:pPr lvl="6" marL="151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 descr=""/>
          <p:cNvPicPr/>
          <p:nvPr/>
        </p:nvPicPr>
        <p:blipFill>
          <a:blip r:embed="rId1"/>
          <a:stretch/>
        </p:blipFill>
        <p:spPr>
          <a:xfrm>
            <a:off x="14760" y="4680"/>
            <a:ext cx="10078560" cy="5669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" descr=""/>
          <p:cNvPicPr/>
          <p:nvPr/>
        </p:nvPicPr>
        <p:blipFill>
          <a:blip r:embed="rId1"/>
          <a:stretch/>
        </p:blipFill>
        <p:spPr>
          <a:xfrm>
            <a:off x="-21240" y="720"/>
            <a:ext cx="10079280" cy="56689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" descr=""/>
          <p:cNvPicPr/>
          <p:nvPr/>
        </p:nvPicPr>
        <p:blipFill>
          <a:blip r:embed="rId1"/>
          <a:stretch/>
        </p:blipFill>
        <p:spPr>
          <a:xfrm>
            <a:off x="14400" y="5040"/>
            <a:ext cx="10079280" cy="56689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" descr=""/>
          <p:cNvPicPr/>
          <p:nvPr/>
        </p:nvPicPr>
        <p:blipFill>
          <a:blip r:embed="rId1"/>
          <a:stretch/>
        </p:blipFill>
        <p:spPr>
          <a:xfrm>
            <a:off x="14400" y="5040"/>
            <a:ext cx="10079280" cy="56689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" descr=""/>
          <p:cNvPicPr/>
          <p:nvPr/>
        </p:nvPicPr>
        <p:blipFill>
          <a:blip r:embed="rId1"/>
          <a:stretch/>
        </p:blipFill>
        <p:spPr>
          <a:xfrm>
            <a:off x="14400" y="5040"/>
            <a:ext cx="10079280" cy="56689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" descr=""/>
          <p:cNvPicPr/>
          <p:nvPr/>
        </p:nvPicPr>
        <p:blipFill>
          <a:blip r:embed="rId1"/>
          <a:stretch/>
        </p:blipFill>
        <p:spPr>
          <a:xfrm>
            <a:off x="14400" y="5040"/>
            <a:ext cx="10079280" cy="56689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" descr=""/>
          <p:cNvPicPr/>
          <p:nvPr/>
        </p:nvPicPr>
        <p:blipFill>
          <a:blip r:embed="rId1"/>
          <a:stretch/>
        </p:blipFill>
        <p:spPr>
          <a:xfrm>
            <a:off x="14400" y="5040"/>
            <a:ext cx="10079280" cy="56689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80000" cy="56703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" descr=""/>
          <p:cNvPicPr/>
          <p:nvPr/>
        </p:nvPicPr>
        <p:blipFill>
          <a:blip r:embed="rId1"/>
          <a:stretch/>
        </p:blipFill>
        <p:spPr>
          <a:xfrm>
            <a:off x="51120" y="-51120"/>
            <a:ext cx="10078560" cy="5669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" descr=""/>
          <p:cNvPicPr/>
          <p:nvPr/>
        </p:nvPicPr>
        <p:blipFill>
          <a:blip r:embed="rId1"/>
          <a:stretch/>
        </p:blipFill>
        <p:spPr>
          <a:xfrm>
            <a:off x="-41400" y="25200"/>
            <a:ext cx="10078560" cy="5669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" descr=""/>
          <p:cNvPicPr/>
          <p:nvPr/>
        </p:nvPicPr>
        <p:blipFill>
          <a:blip r:embed="rId1"/>
          <a:stretch/>
        </p:blipFill>
        <p:spPr>
          <a:xfrm>
            <a:off x="35640" y="63360"/>
            <a:ext cx="10078560" cy="5669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0079280" cy="56689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" descr=""/>
          <p:cNvPicPr/>
          <p:nvPr/>
        </p:nvPicPr>
        <p:blipFill>
          <a:blip r:embed="rId1"/>
          <a:stretch/>
        </p:blipFill>
        <p:spPr>
          <a:xfrm>
            <a:off x="-20520" y="0"/>
            <a:ext cx="10078560" cy="5669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" descr=""/>
          <p:cNvPicPr/>
          <p:nvPr/>
        </p:nvPicPr>
        <p:blipFill>
          <a:blip r:embed="rId1"/>
          <a:stretch/>
        </p:blipFill>
        <p:spPr>
          <a:xfrm>
            <a:off x="14760" y="45360"/>
            <a:ext cx="10078560" cy="5669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8560" cy="5669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" descr=""/>
          <p:cNvPicPr/>
          <p:nvPr/>
        </p:nvPicPr>
        <p:blipFill>
          <a:blip r:embed="rId1"/>
          <a:stretch/>
        </p:blipFill>
        <p:spPr>
          <a:xfrm>
            <a:off x="-21240" y="720"/>
            <a:ext cx="10079280" cy="56689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</TotalTime>
  <Application>LibreOffice/25.2.0.3$Linux_X86_64 LibreOffice_project/520$Build-3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2025-02-23T11:13:14Z</dcterms:created>
  <dc:creator/>
  <dc:description/>
  <dc:language>en-US</dc:language>
  <cp:lastModifiedBy/>
  <dcterms:modified xsi:type="dcterms:W3CDTF">2025-02-24T23:31:40Z</dcterms:modified>
  <cp:revision>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